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71A1D-A3BB-4649-8A9B-11D010093843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CAFDB-5265-40DA-9E74-705A5EBE3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04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646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4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4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7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9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00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8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7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57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6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0755D-92B4-4330-AAD4-7F9696338B47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9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492094"/>
              </p:ext>
            </p:extLst>
          </p:nvPr>
        </p:nvGraphicFramePr>
        <p:xfrm>
          <a:off x="848414" y="1251705"/>
          <a:ext cx="10275217" cy="1793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339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997488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69521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370917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519765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407975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030723">
                  <a:extLst>
                    <a:ext uri="{9D8B030D-6E8A-4147-A177-3AD203B41FA5}">
                      <a16:colId xmlns:a16="http://schemas.microsoft.com/office/drawing/2014/main" val="1832009452"/>
                    </a:ext>
                  </a:extLst>
                </a:gridCol>
                <a:gridCol w="1243569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175920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</a:tblGrid>
              <a:tr h="569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论文标题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作者排序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论文状态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期刊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会议名称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录用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发表时间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影响因子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往年评奖是否已使用过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40778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933042"/>
              </p:ext>
            </p:extLst>
          </p:nvPr>
        </p:nvGraphicFramePr>
        <p:xfrm>
          <a:off x="848413" y="4004332"/>
          <a:ext cx="10275216" cy="172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967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1021792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93143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484477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476638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341976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140643">
                  <a:extLst>
                    <a:ext uri="{9D8B030D-6E8A-4147-A177-3AD203B41FA5}">
                      <a16:colId xmlns:a16="http://schemas.microsoft.com/office/drawing/2014/main" val="289301612"/>
                    </a:ext>
                  </a:extLst>
                </a:gridCol>
                <a:gridCol w="1039008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204572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</a:tblGrid>
              <a:tr h="5488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专利名称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专利编号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专利发明人排序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专利类型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专利申请状态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已获申请</a:t>
                      </a:r>
                      <a:r>
                        <a:rPr lang="en-US" altLang="zh-CN" sz="1400" dirty="0" smtClean="0"/>
                        <a:t>/</a:t>
                      </a:r>
                      <a:r>
                        <a:rPr lang="zh-CN" altLang="en-US" sz="1400" dirty="0" smtClean="0"/>
                        <a:t>已授权日期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/>
                        <a:t>往年评奖是否已使用过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3927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848413" y="56560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论文列表参考示例：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8412" y="3480612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专利列表参考示例：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246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69</Words>
  <Application>Microsoft Office PowerPoint</Application>
  <PresentationFormat>宽屏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微软雅黑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3</cp:revision>
  <dcterms:created xsi:type="dcterms:W3CDTF">2021-09-24T09:01:19Z</dcterms:created>
  <dcterms:modified xsi:type="dcterms:W3CDTF">2021-09-24T09:15:52Z</dcterms:modified>
</cp:coreProperties>
</file>